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52736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Стереометрия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908720"/>
            <a:ext cx="9144000" cy="5616624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Стереометрия — это раздел геометрии, в котором изучаются фигуры в </a:t>
            </a:r>
            <a:r>
              <a:rPr lang="ru-RU" sz="4400" dirty="0" smtClean="0"/>
              <a:t>пространстве.</a:t>
            </a:r>
          </a:p>
          <a:p>
            <a:pPr algn="l"/>
            <a:endParaRPr lang="ru-RU" sz="4400" dirty="0" smtClean="0"/>
          </a:p>
          <a:p>
            <a:pPr algn="l"/>
            <a:r>
              <a:rPr lang="ru-RU" sz="4400" dirty="0" smtClean="0"/>
              <a:t>Сегодняшний разговор пойдёт о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додекаэдре.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2077990_3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3253" y="1817440"/>
            <a:ext cx="6720747" cy="50405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Додекаэдр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24544" y="1124744"/>
            <a:ext cx="4932040" cy="57332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sz="3200" b="1" dirty="0" err="1" smtClean="0"/>
              <a:t>Додека́эдр</a:t>
            </a:r>
            <a:r>
              <a:rPr lang="ru-RU" sz="3200" b="1" dirty="0" smtClean="0"/>
              <a:t> </a:t>
            </a:r>
            <a:r>
              <a:rPr lang="ru-RU" sz="3200" dirty="0" smtClean="0"/>
              <a:t>— двенадцатигранник, </a:t>
            </a:r>
            <a:r>
              <a:rPr lang="ru-RU" sz="3200" dirty="0" smtClean="0"/>
              <a:t>составленный из двенадцати правильных </a:t>
            </a:r>
            <a:r>
              <a:rPr lang="ru-RU" sz="3200" dirty="0" smtClean="0"/>
              <a:t>пятиугольников. </a:t>
            </a:r>
            <a:r>
              <a:rPr lang="ru-RU" sz="3200" dirty="0" smtClean="0"/>
              <a:t>Каждая вершина додекаэдра является вершиной трёх правильных пятиугольников.</a:t>
            </a:r>
            <a:endParaRPr lang="ru-RU" sz="3200" dirty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Это Интересно…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/>
          <a:lstStyle/>
          <a:p>
            <a:r>
              <a:rPr lang="ru-RU" dirty="0" smtClean="0"/>
              <a:t>Платон сопоставлял с правильными многогранниками различные классические стихии. О додекаэдре Платон писал, что «…его бог определил для Вселенной и прибегнул к нему в качестве образца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Правильному </a:t>
            </a:r>
            <a:r>
              <a:rPr lang="ru-RU" dirty="0" smtClean="0"/>
              <a:t>многограннику — додекаэдру, по мнению Платона, соответствовал пятый элемент, который использовал Логос, чтобы создать небесные тела.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Это Интересно…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4499992" cy="6021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В </a:t>
            </a:r>
            <a:r>
              <a:rPr lang="ru-RU" dirty="0" smtClean="0"/>
              <a:t>2003 году, при анализе данных космического аппарата WMAP, была выдвинута гипотеза, что Вселенная представляет собой додекаэдрическое пространство </a:t>
            </a:r>
            <a:r>
              <a:rPr lang="ru-RU" dirty="0" smtClean="0"/>
              <a:t>Пуанкаре.</a:t>
            </a:r>
            <a:endParaRPr lang="ru-RU" dirty="0"/>
          </a:p>
        </p:txBody>
      </p:sp>
      <p:pic>
        <p:nvPicPr>
          <p:cNvPr id="2050" name="Picture 2" descr="C:\Users\user\Desktop\ps_120ce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980728"/>
            <a:ext cx="5292080" cy="396906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12-1_1~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91297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Геометрические сведения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81336"/>
            <a:ext cx="9144000" cy="5976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</a:t>
            </a:r>
            <a:r>
              <a:rPr lang="ru-RU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Додекаэдр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Тип: Правильный многогранник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Грань: Правильный пятиугольник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Граней: 12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Рёбер: 30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Вершин: 20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Граней </a:t>
            </a:r>
            <a:r>
              <a:rPr lang="ru-RU" sz="3600" dirty="0" smtClean="0">
                <a:solidFill>
                  <a:schemeClr val="bg1"/>
                </a:solidFill>
              </a:rPr>
              <a:t>при </a:t>
            </a:r>
            <a:r>
              <a:rPr lang="ru-RU" sz="3600" dirty="0" smtClean="0">
                <a:solidFill>
                  <a:schemeClr val="bg1"/>
                </a:solidFill>
              </a:rPr>
              <a:t>вершине: 3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08720"/>
            <a:ext cx="9144000" cy="4536504"/>
          </a:xfrm>
        </p:spPr>
        <p:txBody>
          <a:bodyPr>
            <a:normAutofit/>
          </a:bodyPr>
          <a:lstStyle/>
          <a:p>
            <a:r>
              <a:rPr lang="ru-RU" dirty="0" smtClean="0"/>
              <a:t>Спасибо за внимание.</a:t>
            </a:r>
            <a:br>
              <a:rPr lang="ru-RU" dirty="0" smtClean="0"/>
            </a:br>
            <a:r>
              <a:rPr lang="ru-RU" dirty="0" smtClean="0"/>
              <a:t>Работу выполнил ученик 10 класса </a:t>
            </a:r>
            <a:r>
              <a:rPr lang="ru-RU" dirty="0" err="1" smtClean="0"/>
              <a:t>Томилев</a:t>
            </a:r>
            <a:r>
              <a:rPr lang="ru-RU" dirty="0" smtClean="0"/>
              <a:t> Илья.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</TotalTime>
  <Words>152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Стереометрия</vt:lpstr>
      <vt:lpstr>Додекаэдр</vt:lpstr>
      <vt:lpstr>Это Интересно…</vt:lpstr>
      <vt:lpstr>Это Интересно…</vt:lpstr>
      <vt:lpstr>Геометрические сведения</vt:lpstr>
      <vt:lpstr>Спасибо за внимание. Работу выполнил ученик 10 класса Томилев Илья.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Стереометрия</dc:title>
  <dc:creator>user</dc:creator>
  <cp:lastModifiedBy>user</cp:lastModifiedBy>
  <cp:revision>3</cp:revision>
  <dcterms:created xsi:type="dcterms:W3CDTF">2014-03-21T01:16:37Z</dcterms:created>
  <dcterms:modified xsi:type="dcterms:W3CDTF">2014-03-21T01:45:43Z</dcterms:modified>
</cp:coreProperties>
</file>